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c84012fda5fa41ca"/>
  </p:sldMasterIdLst>
  <p:sldIdLst>
    <p:sldId id="270" r:id="R4bc53b97bb8e4d63"/>
    <p:sldId id="271" r:id="R224c1499d8ec409c"/>
    <p:sldId id="272" r:id="Rf3d8d26b0bc44a96"/>
    <p:sldId id="273" r:id="R0a2bbc3491c74d22"/>
    <p:sldId id="274" r:id="Rb3bef5aa7f2c4395"/>
    <p:sldId id="275" r:id="Rd66975b41e364806"/>
    <p:sldId id="276" r:id="Rf239458245af4c1d"/>
    <p:sldId id="277" r:id="R9a8430d36e6049ef"/>
    <p:sldId id="278" r:id="R4ad35c6b60e944f3"/>
    <p:sldId id="279" r:id="Rd26cc7395dff4bf0"/>
    <p:sldId id="280" r:id="R1855b4e4d1274588"/>
    <p:sldId id="281" r:id="R61e9d8e9da1a497f"/>
    <p:sldId id="282" r:id="R353e9baae3e744ae"/>
    <p:sldId id="283" r:id="Re13f02dd9e26429c"/>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c84012fda5fa41ca" /><Relationship Type="http://schemas.openxmlformats.org/officeDocument/2006/relationships/theme" Target="/ppt/slideMasters/theme/theme2.xml" Id="R80a684d159ee4032" /><Relationship Type="http://schemas.openxmlformats.org/officeDocument/2006/relationships/slide" Target="/ppt/slides/slidef.xml" Id="R4bc53b97bb8e4d63" /><Relationship Type="http://schemas.openxmlformats.org/officeDocument/2006/relationships/slide" Target="/ppt/slides/slide10.xml" Id="R224c1499d8ec409c" /><Relationship Type="http://schemas.openxmlformats.org/officeDocument/2006/relationships/slide" Target="/ppt/slides/slide11.xml" Id="Rf3d8d26b0bc44a96" /><Relationship Type="http://schemas.openxmlformats.org/officeDocument/2006/relationships/slide" Target="/ppt/slides/slide12.xml" Id="R0a2bbc3491c74d22" /><Relationship Type="http://schemas.openxmlformats.org/officeDocument/2006/relationships/tableStyles" Target="/ppt/tableStyles.xml" Id="Rc482d85cac754f1f" /><Relationship Type="http://schemas.openxmlformats.org/officeDocument/2006/relationships/slide" Target="/ppt/slides/slide13.xml" Id="Rb3bef5aa7f2c4395" /><Relationship Type="http://schemas.openxmlformats.org/officeDocument/2006/relationships/slide" Target="/ppt/slides/slide14.xml" Id="Rd66975b41e364806" /><Relationship Type="http://schemas.openxmlformats.org/officeDocument/2006/relationships/slide" Target="/ppt/slides/slide15.xml" Id="Rf239458245af4c1d" /><Relationship Type="http://schemas.openxmlformats.org/officeDocument/2006/relationships/slide" Target="/ppt/slides/slide16.xml" Id="R9a8430d36e6049ef" /><Relationship Type="http://schemas.openxmlformats.org/officeDocument/2006/relationships/slide" Target="/ppt/slides/slide17.xml" Id="R4ad35c6b60e944f3" /><Relationship Type="http://schemas.openxmlformats.org/officeDocument/2006/relationships/slide" Target="/ppt/slides/slide18.xml" Id="Rd26cc7395dff4bf0" /><Relationship Type="http://schemas.openxmlformats.org/officeDocument/2006/relationships/slide" Target="/ppt/slides/slide19.xml" Id="R1855b4e4d1274588" /><Relationship Type="http://schemas.openxmlformats.org/officeDocument/2006/relationships/slide" Target="/ppt/slides/slide1a.xml" Id="R61e9d8e9da1a497f" /><Relationship Type="http://schemas.openxmlformats.org/officeDocument/2006/relationships/slide" Target="/ppt/slides/slide1b.xml" Id="R353e9baae3e744ae" /><Relationship Type="http://schemas.openxmlformats.org/officeDocument/2006/relationships/slide" Target="/ppt/slides/slide1c.xml" Id="Re13f02dd9e26429c"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aae54d86feef4c94"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6b114429a85d4a11" /></Relationships>
</file>

<file path=ppt/slideLayouts/_rels/slideLayout4.xml.rels>&#65279;<?xml version="1.0" encoding="utf-8"?><Relationships xmlns="http://schemas.openxmlformats.org/package/2006/relationships"><Relationship Type="http://schemas.openxmlformats.org/officeDocument/2006/relationships/image" Target="/ppt/media/image.bin" Id="R07c5386e48f340a1" /><Relationship Type="http://schemas.openxmlformats.org/officeDocument/2006/relationships/slideMaster" Target="/ppt/slideMasters/slideMaster2.xml" Id="R683d247a14a54892"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9db0855daa124eb4"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07c5386e48f340a1">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5a04050744024e14" /><Relationship Type="http://schemas.openxmlformats.org/officeDocument/2006/relationships/slideLayout" Target="/ppt/slideLayouts/slideLayout2.xml" Id="Rc262160d444c4a4e" /><Relationship Type="http://schemas.openxmlformats.org/officeDocument/2006/relationships/slideLayout" Target="/ppt/slideLayouts/slideLayout3.xml" Id="Rea71aa7fefb445ae" /><Relationship Type="http://schemas.openxmlformats.org/officeDocument/2006/relationships/slideLayout" Target="/ppt/slideLayouts/slideLayout4.xml" Id="R7fc2be54288a4577" /><Relationship Type="http://schemas.openxmlformats.org/officeDocument/2006/relationships/slideLayout" Target="/ppt/slideLayouts/slideLayout5.xml" Id="Raca8aeb5141942fd" /><Relationship Type="http://schemas.openxmlformats.org/officeDocument/2006/relationships/image" Target="/ppt/media/image2.bin" Id="R188ce847448b4f3a" /><Relationship Type="http://schemas.openxmlformats.org/officeDocument/2006/relationships/image" Target="/ppt/media/image.bin" Id="Rf1c8ca2709364363"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188ce847448b4f3a"/>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f1c8ca2709364363">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7fc2be54288a4577"/>
    <p:sldLayoutId id="2147483652" r:id="Rea71aa7fefb445ae"/>
    <p:sldLayoutId id="2147483651" r:id="Rc262160d444c4a4e"/>
    <p:sldLayoutId id="2147483654" r:id="Raca8aeb5141942fd"/>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5bb4651763114afd" /></Relationships>
</file>

<file path=ppt/slides/_rels/slide11.xml.rels>&#65279;<?xml version="1.0" encoding="utf-8"?><Relationships xmlns="http://schemas.openxmlformats.org/package/2006/relationships"><Relationship Type="http://schemas.openxmlformats.org/officeDocument/2006/relationships/chart" Target="/ppt/slides/charts/chart1e.xml" Id="R6c167ba354a341b3" /><Relationship Type="http://schemas.openxmlformats.org/officeDocument/2006/relationships/slideLayout" Target="/ppt/slideLayouts/slideLayout5.xml" Id="Rf4663ab6f31f4a80"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082b2e81825d42e5"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436a161df29647a4" /><Relationship Type="http://schemas.openxmlformats.org/officeDocument/2006/relationships/chart" Target="/ppt/slides/charts/chart20.xml" Id="R99cca1f884174a06" /><Relationship Type="http://schemas.openxmlformats.org/officeDocument/2006/relationships/chart" Target="/ppt/slides/charts/chart21.xml" Id="R6086a555ba414c6f" /><Relationship Type="http://schemas.openxmlformats.org/officeDocument/2006/relationships/chart" Target="/ppt/slides/charts/chart22.xml" Id="Ref78d4575bc04960"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66312bec34554576" /><Relationship Type="http://schemas.openxmlformats.org/officeDocument/2006/relationships/chart" Target="/ppt/slides/charts/chart24.xml" Id="Rd71bc804f72b4078" /><Relationship Type="http://schemas.openxmlformats.org/officeDocument/2006/relationships/chart" Target="/ppt/slides/charts/chart25.xml" Id="Rda4b956e5a1f4b08" /><Relationship Type="http://schemas.openxmlformats.org/officeDocument/2006/relationships/chart" Target="/ppt/slides/charts/chart26.xml" Id="R612c811874d94e8a"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3fef77a24a394813" /><Relationship Type="http://schemas.openxmlformats.org/officeDocument/2006/relationships/chart" Target="/ppt/slides/charts/chart28.xml" Id="R9d03f9552a1e4d74" /><Relationship Type="http://schemas.openxmlformats.org/officeDocument/2006/relationships/chart" Target="/ppt/slides/charts/chart29.xml" Id="Rad971fdd71314a36" /><Relationship Type="http://schemas.openxmlformats.org/officeDocument/2006/relationships/chart" Target="/ppt/slides/charts/chart2a.xml" Id="Rc883de1bb8094ce6" /></Relationships>
</file>

<file path=ppt/slides/_rels/slide16.xml.rels>&#65279;<?xml version="1.0" encoding="utf-8"?><Relationships xmlns="http://schemas.openxmlformats.org/package/2006/relationships"><Relationship Type="http://schemas.openxmlformats.org/officeDocument/2006/relationships/image" Target="/ppt/media/image3.bin" Id="Rd247dab466714d4e" /><Relationship Type="http://schemas.openxmlformats.org/officeDocument/2006/relationships/image" Target="/ppt/media/image4.bin" Id="Rd2298d00b9ff4622" /><Relationship Type="http://schemas.openxmlformats.org/officeDocument/2006/relationships/slideLayout" Target="/ppt/slideLayouts/slideLayout5.xml" Id="Re84a8686221248ab" /><Relationship Type="http://schemas.openxmlformats.org/officeDocument/2006/relationships/chart" Target="/ppt/slides/charts/chart2c.xml" Id="R5e0c2f9e13a64db3" /><Relationship Type="http://schemas.openxmlformats.org/officeDocument/2006/relationships/chart" Target="/ppt/slides/charts/chart2d.xml" Id="R8f6367fb5d3b4146" /><Relationship Type="http://schemas.openxmlformats.org/officeDocument/2006/relationships/chart" Target="/ppt/slides/charts/chart2e.xml" Id="R04a3bbd1c0984d37" /><Relationship Type="http://schemas.openxmlformats.org/officeDocument/2006/relationships/chart" Target="/ppt/slides/charts/chart2f.xml" Id="R0cbf618225dd41d0" /><Relationship Type="http://schemas.openxmlformats.org/officeDocument/2006/relationships/chart" Target="/ppt/slides/charts/chart30.xml" Id="R299e39f15d434e16" /></Relationships>
</file>

<file path=ppt/slides/_rels/slide17.xml.rels>&#65279;<?xml version="1.0" encoding="utf-8"?><Relationships xmlns="http://schemas.openxmlformats.org/package/2006/relationships"><Relationship Type="http://schemas.openxmlformats.org/officeDocument/2006/relationships/image" Target="/ppt/media/image3.bin" Id="R6aa4e921fa81420e" /><Relationship Type="http://schemas.openxmlformats.org/officeDocument/2006/relationships/image" Target="/ppt/media/image4.bin" Id="R153b4b5843b541fe" /><Relationship Type="http://schemas.openxmlformats.org/officeDocument/2006/relationships/slideLayout" Target="/ppt/slideLayouts/slideLayout5.xml" Id="R4b95413d6c124843" /><Relationship Type="http://schemas.openxmlformats.org/officeDocument/2006/relationships/chart" Target="/ppt/slides/charts/chart32.xml" Id="Rd33296514430421c" /><Relationship Type="http://schemas.openxmlformats.org/officeDocument/2006/relationships/chart" Target="/ppt/slides/charts/chart33.xml" Id="R5af721f143e24923" /><Relationship Type="http://schemas.openxmlformats.org/officeDocument/2006/relationships/chart" Target="/ppt/slides/charts/chart34.xml" Id="R4512707d787145fd" /><Relationship Type="http://schemas.openxmlformats.org/officeDocument/2006/relationships/chart" Target="/ppt/slides/charts/chart35.xml" Id="Rdeb999a07d8d46c6" /><Relationship Type="http://schemas.openxmlformats.org/officeDocument/2006/relationships/chart" Target="/ppt/slides/charts/chart36.xml" Id="R2c9479db98a248af" /></Relationships>
</file>

<file path=ppt/slides/_rels/slide18.xml.rels>&#65279;<?xml version="1.0" encoding="utf-8"?><Relationships xmlns="http://schemas.openxmlformats.org/package/2006/relationships"><Relationship Type="http://schemas.openxmlformats.org/officeDocument/2006/relationships/image" Target="/ppt/media/image3.bin" Id="Re2a77235fdc54626" /><Relationship Type="http://schemas.openxmlformats.org/officeDocument/2006/relationships/image" Target="/ppt/media/image4.bin" Id="Rbff2b62765104510" /><Relationship Type="http://schemas.openxmlformats.org/officeDocument/2006/relationships/slideLayout" Target="/ppt/slideLayouts/slideLayout5.xml" Id="R9e5041c6bba74c42" /><Relationship Type="http://schemas.openxmlformats.org/officeDocument/2006/relationships/chart" Target="/ppt/slides/charts/chart38.xml" Id="R4987776dd69a482e" /><Relationship Type="http://schemas.openxmlformats.org/officeDocument/2006/relationships/chart" Target="/ppt/slides/charts/chart39.xml" Id="Rce37aeaf8d314264" /><Relationship Type="http://schemas.openxmlformats.org/officeDocument/2006/relationships/chart" Target="/ppt/slides/charts/chart3a.xml" Id="R3b0d018037544d61" /><Relationship Type="http://schemas.openxmlformats.org/officeDocument/2006/relationships/chart" Target="/ppt/slides/charts/chart3b.xml" Id="R7bd4fb10922d4d4f"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c13cf1df5d63465b" /></Relationships>
</file>

<file path=ppt/slides/_rels/slide1a.xml.rels>&#65279;<?xml version="1.0" encoding="utf-8"?><Relationships xmlns="http://schemas.openxmlformats.org/package/2006/relationships"><Relationship Type="http://schemas.openxmlformats.org/officeDocument/2006/relationships/chart" Target="/ppt/slides/charts/chart3d.xml" Id="R2772c9af76fb461b" /><Relationship Type="http://schemas.openxmlformats.org/officeDocument/2006/relationships/slideLayout" Target="/ppt/slideLayouts/slideLayout5.xml" Id="Rac9effef045a42c0" /></Relationships>
</file>

<file path=ppt/slides/_rels/slide1b.xml.rels>&#65279;<?xml version="1.0" encoding="utf-8"?><Relationships xmlns="http://schemas.openxmlformats.org/package/2006/relationships"><Relationship Type="http://schemas.openxmlformats.org/officeDocument/2006/relationships/chart" Target="/ppt/slides/charts/chart3e.xml" Id="R7a3a41d2d84f47be" /><Relationship Type="http://schemas.openxmlformats.org/officeDocument/2006/relationships/slideLayout" Target="/ppt/slideLayouts/slideLayout5.xml" Id="R779307f4314d4f9e"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2cfd0a4bc5f34396" /><Relationship Type="http://schemas.openxmlformats.org/officeDocument/2006/relationships/chart" Target="/ppt/slides/charts/chart43.xml" Id="Ra4bf50790d3d4b9a" /><Relationship Type="http://schemas.openxmlformats.org/officeDocument/2006/relationships/chart" Target="/ppt/slides/charts/chart44.xml" Id="Re1a7397d68004a00" /><Relationship Type="http://schemas.openxmlformats.org/officeDocument/2006/relationships/chart" Target="/ppt/slides/charts/chart45.xml" Id="R60edca4306e24ff6"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c7b4556ea7964305"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theresias katolska montessori förskola</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6.636364</c:v>
              </c:pt>
              <c:pt idx="1">
                <c:v>6.396825</c:v>
              </c:pt>
              <c:pt idx="2">
                <c:v>6.753846</c:v>
              </c:pt>
              <c:pt idx="3">
                <c:v>6.444444</c:v>
              </c:pt>
              <c:pt idx="4">
                <c:v>6.909091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0.954545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0.045455</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0.954545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0.045455</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0.045455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0.227273</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0.727273</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0.090909</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0.909091</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0.272727</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0.727273</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0.590909</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0.318182</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0.863636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0.090909</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0.045455</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0.863636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0.090909</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0.045455</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0.045455</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0.227273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0.636364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0.181818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0.727273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0.272727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0.136364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0.590909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0.090909</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0.227273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0.090909</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0.045455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0.954545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0.090909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0.818182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0.045455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0.818182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0.045455</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0.136364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0.863636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0.045455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0.045455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0.909091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0.136364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0.772727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0.090909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0.318182</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0.545455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0.045455</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0.227273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0.136364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0.590909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0.045455</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0.227273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0.045455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0.681818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0.045455</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0.136364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0.818182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0.045455</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0.897727</c:v>
              </c:pt>
              <c:pt idx="1">
                <c:v>0.727273</c:v>
              </c:pt>
              <c:pt idx="2">
                <c:v>0.909091</c:v>
              </c:pt>
              <c:pt idx="3">
                <c:v>1.000000</c:v>
              </c:pt>
              <c:pt idx="4">
                <c:v>0.954545</c:v>
              </c:pt>
              <c:pt idx="5">
                <c:v>0.727273</c:v>
              </c:pt>
              <c:pt idx="6">
                <c:v>0.727273</c:v>
              </c:pt>
              <c:pt idx="7">
                <c:v>0.590909</c:v>
              </c:pt>
              <c:pt idx="8">
                <c:v>0.863636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0.900000</c:v>
              </c:pt>
              <c:pt idx="1">
                <c:v>0.700000</c:v>
              </c:pt>
              <c:pt idx="2">
                <c:v>0.900000</c:v>
              </c:pt>
              <c:pt idx="3">
                <c:v>1.000000</c:v>
              </c:pt>
              <c:pt idx="4">
                <c:v>1.000000</c:v>
              </c:pt>
              <c:pt idx="5">
                <c:v>0.800000</c:v>
              </c:pt>
              <c:pt idx="6">
                <c:v>0.700000</c:v>
              </c:pt>
              <c:pt idx="7">
                <c:v>0.700000</c:v>
              </c:pt>
              <c:pt idx="8">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0.895833</c:v>
              </c:pt>
              <c:pt idx="1">
                <c:v>0.750000</c:v>
              </c:pt>
              <c:pt idx="2">
                <c:v>0.916667</c:v>
              </c:pt>
              <c:pt idx="3">
                <c:v>1.000000</c:v>
              </c:pt>
              <c:pt idx="4">
                <c:v>0.916667</c:v>
              </c:pt>
              <c:pt idx="5">
                <c:v>0.666667</c:v>
              </c:pt>
              <c:pt idx="6">
                <c:v>0.750000</c:v>
              </c:pt>
              <c:pt idx="7">
                <c:v>0.500000</c:v>
              </c:pt>
              <c:pt idx="8">
                <c:v>0.750000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0.924242</c:v>
              </c:pt>
              <c:pt idx="1">
                <c:v>0.909091</c:v>
              </c:pt>
              <c:pt idx="2">
                <c:v>0.909091</c:v>
              </c:pt>
              <c:pt idx="3">
                <c:v>0.954545</c:v>
              </c:pt>
              <c:pt idx="4">
                <c:v>0.772727</c:v>
              </c:pt>
              <c:pt idx="5">
                <c:v>0.863636</c:v>
              </c:pt>
              <c:pt idx="6">
                <c:v>0.727273</c:v>
              </c:pt>
              <c:pt idx="7">
                <c:v>0.727273</c:v>
              </c:pt>
              <c:pt idx="8">
                <c:v>0.954545</c:v>
              </c:pt>
              <c:pt idx="9">
                <c:v>0.954545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0.900000</c:v>
              </c:pt>
              <c:pt idx="1">
                <c:v>0.900000</c:v>
              </c:pt>
              <c:pt idx="2">
                <c:v>0.900000</c:v>
              </c:pt>
              <c:pt idx="3">
                <c:v>0.900000</c:v>
              </c:pt>
              <c:pt idx="4">
                <c:v>0.766667</c:v>
              </c:pt>
              <c:pt idx="5">
                <c:v>0.900000</c:v>
              </c:pt>
              <c:pt idx="6">
                <c:v>0.700000</c:v>
              </c:pt>
              <c:pt idx="7">
                <c:v>0.700000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0.944444</c:v>
              </c:pt>
              <c:pt idx="1">
                <c:v>0.916667</c:v>
              </c:pt>
              <c:pt idx="2">
                <c:v>0.916667</c:v>
              </c:pt>
              <c:pt idx="3">
                <c:v>1.000000</c:v>
              </c:pt>
              <c:pt idx="4">
                <c:v>0.777778</c:v>
              </c:pt>
              <c:pt idx="5">
                <c:v>0.833333</c:v>
              </c:pt>
              <c:pt idx="6">
                <c:v>0.750000</c:v>
              </c:pt>
              <c:pt idx="7">
                <c:v>0.750000</c:v>
              </c:pt>
              <c:pt idx="8">
                <c:v>0.916667</c:v>
              </c:pt>
              <c:pt idx="9">
                <c:v>0.916667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2015</c:v>
              </c:pt>
              <c:pt idx="1">
                <c:v>2013</c:v>
              </c:pt>
              <c:pt idx="2">
                <c:v>2012</c:v>
              </c:pt>
              <c:pt idx="3">
                <c:v>2011</c:v>
              </c:pt>
              <c:pt idx="4">
                <c:v>Tidigare</c:v>
              </c:pt>
            </c:strLit>
          </c:cat>
          <c:val>
            <c:numLit>
              <c:formatCode>General</c:formatCode>
              <c:ptCount val="5"/>
              <c:pt idx="0">
                <c:v>0.136364</c:v>
              </c:pt>
              <c:pt idx="1">
                <c:v>0.272727</c:v>
              </c:pt>
              <c:pt idx="2">
                <c:v>0.227273</c:v>
              </c:pt>
              <c:pt idx="3">
                <c:v>0.318182</c:v>
              </c:pt>
              <c:pt idx="4">
                <c:v>0.045455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f9b590"/>
              </a:solidFill>
              <a:ln>
                <a:noFill/>
              </a:ln>
            </c:spPr>
          </c:dPt>
          <c:dPt>
            <c:idx val="2"/>
            <c:invertIfNegative val="0"/>
            <c:bubble3D val="0"/>
            <c:spPr>
              <a:solidFill>
                <a:srgbClr val="b6b1d4"/>
              </a:solidFill>
              <a:ln>
                <a:noFill/>
              </a:ln>
            </c:spPr>
          </c:dPt>
          <c:dPt>
            <c:idx val="3"/>
            <c:invertIfNegative val="0"/>
            <c:bubble3D val="0"/>
            <c:spPr>
              <a:solidFill>
                <a:srgbClr val="e58977"/>
              </a:solidFill>
              <a:ln>
                <a:noFill/>
              </a:ln>
            </c:spPr>
          </c:dPt>
          <c:dPt>
            <c:idx val="4"/>
            <c:invertIfNegative val="0"/>
            <c:bubble3D val="0"/>
            <c:spPr>
              <a:solidFill>
                <a:srgbClr val="29769e"/>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0.454545</c:v>
              </c:pt>
              <c:pt idx="1">
                <c:v>0.545455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0.818182</c:v>
              </c:pt>
              <c:pt idx="1">
                <c:v>0.181818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theresias katolska montessori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6c167ba354a341b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theresias katolska montessori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lära sig hur man fungerar tillsammans i en grupp</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känna glädjen av att lära sig och känna att de behövs i gruppen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99cca1f884174a06"/>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6086a555ba414c6f"/>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ef78d4575bc04960"/>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theresias katolska montessori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d71bc804f72b4078"/>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da4b956e5a1f4b08"/>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612c811874d94e8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theresias katolska montessori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Föräldrar ska kunna vara med och påverka arbetet i fsk</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språket</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9d03f9552a1e4d74"/>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ad971fdd71314a36"/>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c883de1bb8094ce6"/>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theresias katolska montessori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5e0c2f9e13a64db3"/>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8f6367fb5d3b4146"/>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04a3bbd1c0984d37"/>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0cbf618225dd41d0"/>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299e39f15d434e16"/>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d247dab466714d4e"/>
            <a:stretch>
              <a:fillRect/>
            </a:stretch>
          </p:blipFill>
          <p:spPr>
            <a:xfrm>
              <a:off x="3713020" y="1644568"/>
              <a:ext cx="2637744" cy="196125"/>
            </a:xfrm>
            <a:prstGeom prst="rect">
              <a:avLst/>
            </a:prstGeom>
          </p:spPr>
        </p:pic>
        <p:pic>
          <p:nvPicPr>
            <p:cNvPr id="5" name="Bildobjekt 4"/>
            <p:cNvPicPr>
              <a:picLocks noChangeAspect="1"/>
            </p:cNvPicPr>
            <p:nvPr/>
          </p:nvPicPr>
          <p:blipFill>
            <a:blip r:embed="Rd2298d00b9ff4622"/>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theresias katolska montessori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d33296514430421c"/>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5af721f143e24923"/>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4512707d787145fd"/>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deb999a07d8d46c6"/>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2c9479db98a248af"/>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6aa4e921fa81420e"/>
            <a:stretch>
              <a:fillRect/>
            </a:stretch>
          </p:blipFill>
          <p:spPr>
            <a:xfrm>
              <a:off x="3713020" y="1644568"/>
              <a:ext cx="2637744" cy="196125"/>
            </a:xfrm>
            <a:prstGeom prst="rect">
              <a:avLst/>
            </a:prstGeom>
          </p:spPr>
        </p:pic>
        <p:pic>
          <p:nvPicPr>
            <p:cNvPr id="5" name="Bildobjekt 4"/>
            <p:cNvPicPr>
              <a:picLocks noChangeAspect="1"/>
            </p:cNvPicPr>
            <p:nvPr/>
          </p:nvPicPr>
          <p:blipFill>
            <a:blip r:embed="R153b4b5843b541fe"/>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theresias katolska montessori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4987776dd69a482e"/>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ce37aeaf8d314264"/>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3b0d018037544d61"/>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7bd4fb10922d4d4f"/>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e2a77235fdc54626"/>
            <a:stretch>
              <a:fillRect/>
            </a:stretch>
          </p:blipFill>
          <p:spPr>
            <a:xfrm>
              <a:off x="3713020" y="1644568"/>
              <a:ext cx="2637744" cy="196125"/>
            </a:xfrm>
            <a:prstGeom prst="rect">
              <a:avLst/>
            </a:prstGeom>
          </p:spPr>
        </p:pic>
        <p:pic>
          <p:nvPicPr>
            <p:cNvPr id="5" name="Bildobjekt 4"/>
            <p:cNvPicPr>
              <a:picLocks noChangeAspect="1"/>
            </p:cNvPicPr>
            <p:nvPr/>
          </p:nvPicPr>
          <p:blipFill>
            <a:blip r:embed="Rbff2b62765104510"/>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theresias katolska montessori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theresias katolska montessori förskola</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6.4</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6.4</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Stora gruppen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6.4</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theresias katolska montessori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2772c9af76fb461b"/>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theresias katolska montessori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7a3a41d2d84f47be"/>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theresias katolska montessori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22</a:t>
              </a:r>
              <a:r>
                <a:rPr lang="en-GB" sz="1050" spc="50" noProof="1">
                  <a:solidFill>
                    <a:schemeClr val="tx1">
                      <a:lumMod val="249351"/>
                    </a:schemeClr>
                  </a:solidFill>
                </a:rPr>
                <a:t> vårdnadshavare av </a:t>
              </a:r>
              <a:r>
                <a:rPr lang="en-GB" sz="1050" spc="50" noProof="1">
                  <a:solidFill>
                    <a:schemeClr val="tx1">
                      <a:lumMod val="249351"/>
                    </a:schemeClr>
                  </a:solidFill>
                </a:rPr>
                <a:t>30</a:t>
              </a:r>
              <a:r>
                <a:rPr lang="en-GB" sz="1050" spc="50" noProof="1">
                  <a:solidFill>
                    <a:schemeClr val="tx1">
                      <a:lumMod val="249351"/>
                    </a:schemeClr>
                  </a:solidFill>
                </a:rPr>
                <a:t> möjliga, alltså </a:t>
              </a:r>
              <a:r>
                <a:rPr lang="en-GB" sz="1050" spc="50" noProof="1">
                  <a:solidFill>
                    <a:schemeClr val="tx1">
                      <a:lumMod val="249351"/>
                    </a:schemeClr>
                  </a:solidFill>
                </a:rPr>
                <a:t>73.3%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a4bf50790d3d4b9a"/>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e1a7397d68004a00"/>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60edca4306e24ff6"/>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theresias katolska montessori förskola</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2017-02-07T12:38:52.5Z</dcterms:created>
  <dcterms:modified xsi:type="dcterms:W3CDTF">2017-02-07T12:38:52.5Z</dcterms:modified>
</cp:coreProperties>
</file>